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714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25" r:id="rId14"/>
    <p:sldId id="726" r:id="rId15"/>
    <p:sldId id="727" r:id="rId16"/>
    <p:sldId id="728" r:id="rId17"/>
    <p:sldId id="729" r:id="rId18"/>
    <p:sldId id="730" r:id="rId19"/>
    <p:sldId id="731" r:id="rId20"/>
    <p:sldId id="732" r:id="rId21"/>
    <p:sldId id="733" r:id="rId22"/>
    <p:sldId id="734" r:id="rId23"/>
    <p:sldId id="735" r:id="rId24"/>
    <p:sldId id="736" r:id="rId25"/>
    <p:sldId id="737" r:id="rId26"/>
    <p:sldId id="738" r:id="rId27"/>
    <p:sldId id="739" r:id="rId28"/>
    <p:sldId id="740" r:id="rId29"/>
    <p:sldId id="741" r:id="rId30"/>
    <p:sldId id="742" r:id="rId31"/>
    <p:sldId id="743" r:id="rId32"/>
    <p:sldId id="744" r:id="rId33"/>
    <p:sldId id="745" r:id="rId34"/>
    <p:sldId id="746" r:id="rId35"/>
    <p:sldId id="747" r:id="rId36"/>
    <p:sldId id="748" r:id="rId37"/>
    <p:sldId id="749" r:id="rId38"/>
    <p:sldId id="750" r:id="rId39"/>
    <p:sldId id="751" r:id="rId40"/>
    <p:sldId id="752" r:id="rId41"/>
    <p:sldId id="753" r:id="rId42"/>
    <p:sldId id="754" r:id="rId43"/>
    <p:sldId id="755" r:id="rId44"/>
    <p:sldId id="756" r:id="rId45"/>
    <p:sldId id="757" r:id="rId46"/>
    <p:sldId id="758" r:id="rId47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9B4AB-2444-49A2-BB2A-B5B5DFAB5CC5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DB3B-53CF-4484-8897-0F19BD7AE83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DB3B-53CF-4484-8897-0F19BD7AE83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FB60-A445-4C4F-8452-A15DB4D84014}" type="datetimeFigureOut">
              <a:rPr lang="pl-PL" smtClean="0"/>
              <a:pPr/>
              <a:t>2015-03-02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F27F3-6CF8-4B5F-B052-37E7A60BD5B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Witajcie w G5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Samorząd Uczniowski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prez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rr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cz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0350"/>
            <a:ext cx="9144000" cy="633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prr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ggośś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osssskonk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osss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ość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u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u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zarny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zarny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zarny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zarny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kcj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kcja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zienprawdzieck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kcja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rt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p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rty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ase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or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u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u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cz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eczk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ć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eczka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pr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zach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lu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wiarenk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apas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nie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nie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niec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m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7775" y="0"/>
            <a:ext cx="4108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prez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pr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Pokaz na ekranie (4:3)</PresentationFormat>
  <Paragraphs>3</Paragraphs>
  <Slides>46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Motyw pakietu Office</vt:lpstr>
      <vt:lpstr>Witajcie w G5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Witajcie w G5</dc:title>
  <dc:creator>Barbara</dc:creator>
  <cp:lastModifiedBy>Barbara</cp:lastModifiedBy>
  <cp:revision>5</cp:revision>
  <dcterms:created xsi:type="dcterms:W3CDTF">2015-02-28T19:41:17Z</dcterms:created>
  <dcterms:modified xsi:type="dcterms:W3CDTF">2015-03-02T18:49:14Z</dcterms:modified>
</cp:coreProperties>
</file>